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embeddedFontLst>
    <p:embeddedFont>
      <p:font typeface="Calibri Light" panose="020F0302020204030204" pitchFamily="34" charset="0"/>
      <p:regular r:id="rId17"/>
      <p:italic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9" d="100"/>
          <a:sy n="39" d="100"/>
        </p:scale>
        <p:origin x="96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978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510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9197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9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676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43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549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81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24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092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306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220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582F0F-8868-4381-8DC9-2E1978B3E31C}" type="datetimeFigureOut">
              <a:rPr lang="en-US" smtClean="0"/>
              <a:t>15-May-15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97E55-49A8-4223-A8D6-EFA0F9D0DA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4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CHẾ TẠO PHÔI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2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RÈN KIM LOẠI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0199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 panose="020B0604020202020204" pitchFamily="34" charset="0"/>
              </a:rPr>
              <a:t>PHÂN LOẠI</a:t>
            </a:r>
            <a:endParaRPr 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RÈN TỰ DO</a:t>
            </a:r>
          </a:p>
          <a:p>
            <a:pPr lvl="1"/>
            <a:r>
              <a:rPr lang="vi-VN" smtClean="0">
                <a:latin typeface="Arial" panose="020B0604020202020204" pitchFamily="34" charset="0"/>
              </a:rPr>
              <a:t>NGUYÊN CÔNG CƠ BẢN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CHỒN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VUỐT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ĐỘT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CHẶT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UỐN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XOẮN</a:t>
            </a:r>
          </a:p>
          <a:p>
            <a:pPr lvl="2"/>
            <a:r>
              <a:rPr lang="en-US" smtClean="0">
                <a:latin typeface="Arial" panose="020B0604020202020204" pitchFamily="34" charset="0"/>
              </a:rPr>
              <a:t>HÀN RÈN</a:t>
            </a:r>
          </a:p>
          <a:p>
            <a:r>
              <a:rPr lang="en-US" smtClean="0">
                <a:latin typeface="Arial" panose="020B0604020202020204" pitchFamily="34" charset="0"/>
              </a:rPr>
              <a:t>RÈN KHUÔN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8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 panose="020B0604020202020204" pitchFamily="34" charset="0"/>
              </a:rPr>
              <a:t>CÁC DẠNG SP</a:t>
            </a:r>
            <a:endParaRPr 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913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DẬP KIM LOẠI TẤM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PHÂN LOẠI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DẬP CẮT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DẬP TẠO HÌNH</a:t>
            </a:r>
          </a:p>
          <a:p>
            <a:r>
              <a:rPr lang="en-US" smtClean="0">
                <a:latin typeface="Arial" panose="020B0604020202020204" pitchFamily="34" charset="0"/>
              </a:rPr>
              <a:t>CÁC DẠNG SP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229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800080"/>
                </a:solidFill>
                <a:latin typeface="Arial" panose="020B0604020202020204" pitchFamily="34" charset="0"/>
              </a:rPr>
              <a:t>HÀN</a:t>
            </a:r>
            <a:endParaRPr lang="en-US">
              <a:solidFill>
                <a:srgbClr val="80008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n-US" smtClean="0">
                <a:latin typeface="Arial" panose="020B0604020202020204" pitchFamily="34" charset="0"/>
              </a:rPr>
              <a:t>PHÂN LOẠI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ĐIỆN HỒ QUANG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ĐIỆN TRỞ</a:t>
            </a:r>
          </a:p>
          <a:p>
            <a:pPr lvl="1"/>
            <a:r>
              <a:rPr lang="vi-VN" smtClean="0">
                <a:latin typeface="Arial" panose="020B0604020202020204" pitchFamily="34" charset="0"/>
              </a:rPr>
              <a:t>HÀN HƠI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MIG/MAG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TIG</a:t>
            </a:r>
          </a:p>
          <a:p>
            <a:r>
              <a:rPr lang="en-US" smtClean="0">
                <a:latin typeface="Arial" panose="020B0604020202020204" pitchFamily="34" charset="0"/>
              </a:rPr>
              <a:t>VỊ TRÍ HÀN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BẰNG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ĐỨNG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NGANG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TÂẦN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52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800080"/>
                </a:solidFill>
                <a:latin typeface="Arial" panose="020B0604020202020204" pitchFamily="34" charset="0"/>
              </a:rPr>
              <a:t>HÀN (2)</a:t>
            </a:r>
            <a:endParaRPr lang="en-US">
              <a:solidFill>
                <a:srgbClr val="80008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DẠNG MỐI HÀN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ĐIỂM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HÀN GIÁP MỐI</a:t>
            </a:r>
          </a:p>
          <a:p>
            <a:pPr lvl="1"/>
            <a:r>
              <a:rPr lang="vi-VN" smtClean="0">
                <a:latin typeface="Arial" panose="020B0604020202020204" pitchFamily="34" charset="0"/>
              </a:rPr>
              <a:t>HÀN ĐƯỜNG</a:t>
            </a:r>
          </a:p>
          <a:p>
            <a:r>
              <a:rPr lang="en-US" smtClean="0">
                <a:latin typeface="Arial" panose="020B0604020202020204" pitchFamily="34" charset="0"/>
              </a:rPr>
              <a:t>CÁC DẠNG SẢN PHẨM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829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FF00FF"/>
                </a:solidFill>
                <a:latin typeface="Arial" panose="020B0604020202020204" pitchFamily="34" charset="0"/>
              </a:rPr>
              <a:t>ĐÚC </a:t>
            </a:r>
            <a:endParaRPr lang="en-US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750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ĐÚC GANG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vi-VN" sz="1900" smtClean="0">
                <a:latin typeface="Arial" panose="020B0604020202020204" pitchFamily="34" charset="0"/>
              </a:rPr>
              <a:t>CÁC PHƯƠNG PHÁP LÀM KHUÔN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HỖN HỢP LÀM KHUÔN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CHẾ TẠO MẪU</a:t>
            </a:r>
          </a:p>
          <a:p>
            <a:pPr lvl="2"/>
            <a:r>
              <a:rPr lang="en-US" sz="1900" smtClean="0">
                <a:latin typeface="Arial" panose="020B0604020202020204" pitchFamily="34" charset="0"/>
              </a:rPr>
              <a:t>VẬT LIỆU LÀM MẪU</a:t>
            </a:r>
          </a:p>
          <a:p>
            <a:pPr lvl="2"/>
            <a:r>
              <a:rPr lang="en-US" sz="1900" smtClean="0">
                <a:latin typeface="Arial" panose="020B0604020202020204" pitchFamily="34" charset="0"/>
              </a:rPr>
              <a:t>CHẾ TẠO MẪU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LÀM KHUÔN</a:t>
            </a:r>
          </a:p>
          <a:p>
            <a:r>
              <a:rPr lang="en-US" sz="1900" smtClean="0">
                <a:latin typeface="Arial" panose="020B0604020202020204" pitchFamily="34" charset="0"/>
              </a:rPr>
              <a:t>THIẾT BỊ VÀ DỤNG CỤ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LÒ NẤU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MẪU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LÕI VÀ HỘP</a:t>
            </a:r>
          </a:p>
          <a:p>
            <a:pPr lvl="1"/>
            <a:r>
              <a:rPr lang="en-US" sz="1900" smtClean="0">
                <a:latin typeface="Arial" panose="020B0604020202020204" pitchFamily="34" charset="0"/>
              </a:rPr>
              <a:t>KHUÔN</a:t>
            </a:r>
          </a:p>
          <a:p>
            <a:pPr lvl="2"/>
            <a:r>
              <a:rPr lang="en-US" sz="1900" smtClean="0">
                <a:latin typeface="Arial" panose="020B0604020202020204" pitchFamily="34" charset="0"/>
              </a:rPr>
              <a:t>HÒM KHUÔN</a:t>
            </a:r>
          </a:p>
          <a:p>
            <a:pPr lvl="2"/>
            <a:r>
              <a:rPr lang="en-US" sz="1900" smtClean="0">
                <a:latin typeface="Arial" panose="020B0604020202020204" pitchFamily="34" charset="0"/>
              </a:rPr>
              <a:t>HỖN HỢP LÀM KHUÔN VÀ LÕI</a:t>
            </a:r>
          </a:p>
          <a:p>
            <a:endParaRPr lang="en-US" sz="190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62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ĐÚC GANG (2)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QUÁ TRÌNH ĐÚC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NẤU GANG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RÓT KHUÔN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DỠ KHUÔN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LÀM SẠCH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623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FF"/>
                </a:solidFill>
                <a:latin typeface="Arial" panose="020B0604020202020204" pitchFamily="34" charset="0"/>
              </a:rPr>
              <a:t>CÁC PHƯƠNG PHÁP ĐÚC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ĐÚC - KHUÔN KIM LOẠI</a:t>
            </a:r>
          </a:p>
          <a:p>
            <a:r>
              <a:rPr lang="en-US" smtClean="0">
                <a:latin typeface="Arial" panose="020B0604020202020204" pitchFamily="34" charset="0"/>
              </a:rPr>
              <a:t>ĐÚC - LY TÂM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TRỤC ĐỨNG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TRỤC NGANG</a:t>
            </a:r>
          </a:p>
          <a:p>
            <a:r>
              <a:rPr lang="en-US" smtClean="0">
                <a:latin typeface="Arial" panose="020B0604020202020204" pitchFamily="34" charset="0"/>
              </a:rPr>
              <a:t>ĐÚC - ÁP LỰC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063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86633"/>
            <a:ext cx="9144000" cy="923330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FF0000"/>
                </a:solidFill>
                <a:latin typeface="Arial" panose="020B0604020202020204" pitchFamily="34" charset="0"/>
              </a:rPr>
              <a:t>GIA CÔNG ÁP LỰC</a:t>
            </a:r>
            <a:endParaRPr 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52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CÁN KIM LOẠI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PHÂN LOẠI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CÁN DỌC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CÁN NGANG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NGHIÊNG</a:t>
            </a:r>
          </a:p>
          <a:p>
            <a:r>
              <a:rPr lang="en-US" smtClean="0">
                <a:latin typeface="Arial" panose="020B0604020202020204" pitchFamily="34" charset="0"/>
              </a:rPr>
              <a:t>CÁC DẠNG SP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305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KÉO KIM LOẠI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PHÂN LOẠI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DẠNG TRỐNG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DẠNG CHUYỂN ĐỘNG THẲNG</a:t>
            </a:r>
          </a:p>
          <a:p>
            <a:r>
              <a:rPr lang="en-US" smtClean="0">
                <a:latin typeface="Arial" panose="020B0604020202020204" pitchFamily="34" charset="0"/>
              </a:rPr>
              <a:t>CÁC DẠNG SP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6601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77041"/>
            <a:ext cx="10515600" cy="70173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FF"/>
                </a:solidFill>
                <a:latin typeface="Arial" panose="020B0604020202020204" pitchFamily="34" charset="0"/>
              </a:rPr>
              <a:t>ÉP KIM LOẠI</a:t>
            </a:r>
            <a:endParaRPr lang="en-US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 panose="020B0604020202020204" pitchFamily="34" charset="0"/>
              </a:rPr>
              <a:t>PHÂN LOẠI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ÉP THUẬN</a:t>
            </a:r>
          </a:p>
          <a:p>
            <a:pPr lvl="1"/>
            <a:r>
              <a:rPr lang="en-US" smtClean="0">
                <a:latin typeface="Arial" panose="020B0604020202020204" pitchFamily="34" charset="0"/>
              </a:rPr>
              <a:t>ÉP NGHỊCH</a:t>
            </a:r>
          </a:p>
          <a:p>
            <a:r>
              <a:rPr lang="en-US" smtClean="0">
                <a:latin typeface="Arial" panose="020B0604020202020204" pitchFamily="34" charset="0"/>
              </a:rPr>
              <a:t>CÁC DẠNG SP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97E55-49A8-4223-A8D6-EFA0F9D0DA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50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226</Words>
  <Application>Microsoft Office PowerPoint</Application>
  <PresentationFormat>Widescreen</PresentationFormat>
  <Paragraphs>96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 Light</vt:lpstr>
      <vt:lpstr>Arial</vt:lpstr>
      <vt:lpstr>Calibri</vt:lpstr>
      <vt:lpstr>Office Theme</vt:lpstr>
      <vt:lpstr>CHẾ TẠO PHÔI</vt:lpstr>
      <vt:lpstr>ĐÚC </vt:lpstr>
      <vt:lpstr>ĐÚC GANG</vt:lpstr>
      <vt:lpstr>ĐÚC GANG (2)</vt:lpstr>
      <vt:lpstr>CÁC PHƯƠNG PHÁP ĐÚC</vt:lpstr>
      <vt:lpstr>GIA CÔNG ÁP LỰC</vt:lpstr>
      <vt:lpstr>CÁN KIM LOẠI</vt:lpstr>
      <vt:lpstr>KÉO KIM LOẠI</vt:lpstr>
      <vt:lpstr>ÉP KIM LOẠI</vt:lpstr>
      <vt:lpstr>RÈN KIM LOẠI</vt:lpstr>
      <vt:lpstr>PHÂN LOẠI</vt:lpstr>
      <vt:lpstr>CÁC DẠNG SP</vt:lpstr>
      <vt:lpstr>DẬP KIM LOẠI TẤM</vt:lpstr>
      <vt:lpstr>HÀN</vt:lpstr>
      <vt:lpstr>HÀN (2)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CHẾ TẠO PHÔI</dc:title>
  <dc:creator>Ngọc Quỳnh Nguyễn</dc:creator>
  <cp:lastModifiedBy>Ngọc Quỳnh Nguyễn</cp:lastModifiedBy>
  <cp:revision>1</cp:revision>
  <dcterms:created xsi:type="dcterms:W3CDTF">2015-05-15T10:26:13Z</dcterms:created>
  <dcterms:modified xsi:type="dcterms:W3CDTF">2015-05-15T10:26:20Z</dcterms:modified>
</cp:coreProperties>
</file>